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6A15-003A-4C4D-8E82-07477167E09C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BFC7-27BD-4835-BA35-670350F9E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344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6A15-003A-4C4D-8E82-07477167E09C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BFC7-27BD-4835-BA35-670350F9E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92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6A15-003A-4C4D-8E82-07477167E09C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BFC7-27BD-4835-BA35-670350F9E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44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6A15-003A-4C4D-8E82-07477167E09C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BFC7-27BD-4835-BA35-670350F9E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68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6A15-003A-4C4D-8E82-07477167E09C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BFC7-27BD-4835-BA35-670350F9E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667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6A15-003A-4C4D-8E82-07477167E09C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BFC7-27BD-4835-BA35-670350F9E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39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6A15-003A-4C4D-8E82-07477167E09C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BFC7-27BD-4835-BA35-670350F9E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57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6A15-003A-4C4D-8E82-07477167E09C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BFC7-27BD-4835-BA35-670350F9E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290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6A15-003A-4C4D-8E82-07477167E09C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BFC7-27BD-4835-BA35-670350F9E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472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6A15-003A-4C4D-8E82-07477167E09C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BFC7-27BD-4835-BA35-670350F9E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286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6A15-003A-4C4D-8E82-07477167E09C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BFC7-27BD-4835-BA35-670350F9E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755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F6A15-003A-4C4D-8E82-07477167E09C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ABFC7-27BD-4835-BA35-670350F9E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657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&lt;Institution name&gt;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6915"/>
            <a:ext cx="10515600" cy="46535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What additional technologies are you using with Moodle?</a:t>
            </a:r>
          </a:p>
          <a:p>
            <a:r>
              <a:rPr lang="en-GB" sz="1800" dirty="0" smtClean="0"/>
              <a:t>e.g. Turnitin, </a:t>
            </a:r>
            <a:r>
              <a:rPr lang="en-GB" sz="1800" dirty="0" err="1" smtClean="0"/>
              <a:t>CampusPack</a:t>
            </a:r>
            <a:r>
              <a:rPr lang="en-GB" sz="1800" dirty="0" smtClean="0"/>
              <a:t>, WordPress, Mahara etc...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How are you using them?</a:t>
            </a:r>
          </a:p>
          <a:p>
            <a:r>
              <a:rPr lang="en-GB" sz="1800" dirty="0" smtClean="0"/>
              <a:t>e.g. Turnitin plugs into Moodle Assignments and can be used separately.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How does this help/hinder staff?</a:t>
            </a:r>
          </a:p>
          <a:p>
            <a:r>
              <a:rPr lang="en-GB" sz="1800" dirty="0" smtClean="0"/>
              <a:t>e.g. Turnitin bugs can affect student confidence in the system and delay marking.</a:t>
            </a:r>
          </a:p>
          <a:p>
            <a:pPr marL="0" indent="0">
              <a:buNone/>
            </a:pPr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41437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&lt;Institution name&gt;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16915"/>
            <a:ext cx="10630989" cy="46535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 smtClean="0"/>
              <a:t>What issues and challenges does your institution face?</a:t>
            </a:r>
          </a:p>
          <a:p>
            <a:pPr>
              <a:lnSpc>
                <a:spcPct val="110000"/>
              </a:lnSpc>
            </a:pPr>
            <a:r>
              <a:rPr lang="en-GB" sz="1800" dirty="0"/>
              <a:t>e.g. ever increasing support demands as Moodle usage increases.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Ideas for future development</a:t>
            </a:r>
          </a:p>
          <a:p>
            <a:pPr>
              <a:lnSpc>
                <a:spcPct val="110000"/>
              </a:lnSpc>
            </a:pPr>
            <a:r>
              <a:rPr lang="en-GB" sz="1800" dirty="0" smtClean="0"/>
              <a:t>e.g</a:t>
            </a:r>
            <a:r>
              <a:rPr lang="en-GB" sz="1800" dirty="0"/>
              <a:t>. </a:t>
            </a:r>
            <a:r>
              <a:rPr lang="en-GB" sz="1800" dirty="0"/>
              <a:t>We want to implement </a:t>
            </a:r>
            <a:r>
              <a:rPr lang="en-GB" sz="1800" dirty="0" err="1"/>
              <a:t>behat</a:t>
            </a:r>
            <a:r>
              <a:rPr lang="en-GB" sz="1800" dirty="0"/>
              <a:t> testing.</a:t>
            </a:r>
          </a:p>
          <a:p>
            <a:pPr marL="0" indent="0">
              <a:buNone/>
            </a:pPr>
            <a:r>
              <a:rPr lang="en-GB" sz="2000" dirty="0" smtClean="0"/>
              <a:t> </a:t>
            </a:r>
          </a:p>
          <a:p>
            <a:pPr marL="0" indent="0">
              <a:buNone/>
            </a:pPr>
            <a:r>
              <a:rPr lang="en-GB" sz="2000" dirty="0" smtClean="0"/>
              <a:t>What do you see as collaboration opportunities?</a:t>
            </a:r>
          </a:p>
          <a:p>
            <a:pPr>
              <a:lnSpc>
                <a:spcPct val="110000"/>
              </a:lnSpc>
            </a:pPr>
            <a:r>
              <a:rPr lang="en-GB" sz="1800" dirty="0" smtClean="0"/>
              <a:t>e.g</a:t>
            </a:r>
            <a:r>
              <a:rPr lang="en-GB" sz="1800" dirty="0"/>
              <a:t>. </a:t>
            </a:r>
            <a:r>
              <a:rPr lang="en-GB" sz="1800" dirty="0"/>
              <a:t>sharing </a:t>
            </a:r>
            <a:r>
              <a:rPr lang="en-GB" sz="1800" dirty="0" err="1"/>
              <a:t>behat</a:t>
            </a:r>
            <a:r>
              <a:rPr lang="en-GB" sz="1800" dirty="0"/>
              <a:t> script development.</a:t>
            </a:r>
          </a:p>
          <a:p>
            <a:pPr marL="0" indent="0">
              <a:buNone/>
            </a:pPr>
            <a:r>
              <a:rPr lang="en-GB" sz="2000" dirty="0" smtClean="0"/>
              <a:t> </a:t>
            </a:r>
          </a:p>
          <a:p>
            <a:pPr marL="0" indent="0">
              <a:buNone/>
            </a:pPr>
            <a:r>
              <a:rPr lang="en-GB" sz="2000" dirty="0" smtClean="0"/>
              <a:t>What would help you?</a:t>
            </a:r>
          </a:p>
          <a:p>
            <a:pPr>
              <a:lnSpc>
                <a:spcPct val="110000"/>
              </a:lnSpc>
            </a:pPr>
            <a:r>
              <a:rPr lang="en-GB" sz="1800" dirty="0" smtClean="0"/>
              <a:t>e.g</a:t>
            </a:r>
            <a:r>
              <a:rPr lang="en-GB" sz="1800" dirty="0"/>
              <a:t>. meeting as a group face to face (or virtually at a particular time via </a:t>
            </a:r>
            <a:r>
              <a:rPr lang="en-GB" sz="1800" dirty="0" smtClean="0"/>
              <a:t>Skype) </a:t>
            </a:r>
            <a:r>
              <a:rPr lang="en-GB" sz="1800" dirty="0"/>
              <a:t>to get </a:t>
            </a:r>
            <a:r>
              <a:rPr lang="en-GB" sz="1800" dirty="0" err="1"/>
              <a:t>behat</a:t>
            </a:r>
            <a:r>
              <a:rPr lang="en-GB" sz="1800" dirty="0"/>
              <a:t> working together.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378385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4.1.2"/>
  <p:tag name="PPTVERSION" val="16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148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&lt;Institution name&gt;</vt:lpstr>
      <vt:lpstr>&lt;Institution name&gt;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&lt;Institution name&gt;</dc:title>
  <dc:creator>JGramp</dc:creator>
  <cp:lastModifiedBy>JGramp</cp:lastModifiedBy>
  <cp:revision>1</cp:revision>
  <dcterms:created xsi:type="dcterms:W3CDTF">2016-11-24T16:34:32Z</dcterms:created>
  <dcterms:modified xsi:type="dcterms:W3CDTF">2016-11-24T16:37:37Z</dcterms:modified>
</cp:coreProperties>
</file>