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3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9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4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6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7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7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8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5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F6A15-003A-4C4D-8E82-07477167E09C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BFC7-27BD-4835-BA35-670350F9E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5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&lt;Institution name&gt;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915"/>
            <a:ext cx="10515600" cy="4653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What additional technologies are you using with Moodle?</a:t>
            </a:r>
          </a:p>
          <a:p>
            <a:r>
              <a:rPr lang="en-GB" sz="1800" dirty="0" smtClean="0"/>
              <a:t>e.g. Turnitin, </a:t>
            </a:r>
            <a:r>
              <a:rPr lang="en-GB" sz="1800" dirty="0" err="1" smtClean="0"/>
              <a:t>CampusPack</a:t>
            </a:r>
            <a:r>
              <a:rPr lang="en-GB" sz="1800" dirty="0" smtClean="0"/>
              <a:t>, WordPress, Mahara etc...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How are you using them?</a:t>
            </a:r>
          </a:p>
          <a:p>
            <a:r>
              <a:rPr lang="en-GB" sz="1800" dirty="0" smtClean="0"/>
              <a:t>e.g. Turnitin plugs into Moodle Assignments and can be used separately.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 does this help/hinder staff?</a:t>
            </a:r>
          </a:p>
          <a:p>
            <a:r>
              <a:rPr lang="en-GB" sz="1800" dirty="0" smtClean="0"/>
              <a:t>e.g. Turnitin bugs can affect student confidence in the system and delay marking.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143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&lt;Institution name&gt;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16915"/>
            <a:ext cx="10630989" cy="46535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What issues and challenges does your institution face?</a:t>
            </a:r>
          </a:p>
          <a:p>
            <a:pPr>
              <a:lnSpc>
                <a:spcPct val="110000"/>
              </a:lnSpc>
            </a:pPr>
            <a:r>
              <a:rPr lang="en-GB" sz="1800" dirty="0"/>
              <a:t>e.g. ever increasing support demands as Moodle usage increases.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Ideas for future development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e.g</a:t>
            </a:r>
            <a:r>
              <a:rPr lang="en-GB" sz="1800" dirty="0"/>
              <a:t>. </a:t>
            </a:r>
            <a:r>
              <a:rPr lang="en-GB" sz="1800" dirty="0"/>
              <a:t>We want to implement </a:t>
            </a:r>
            <a:r>
              <a:rPr lang="en-GB" sz="1800" dirty="0" err="1"/>
              <a:t>behat</a:t>
            </a:r>
            <a:r>
              <a:rPr lang="en-GB" sz="1800" dirty="0"/>
              <a:t> testing.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What do you see as collaboration opportunities?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e.g</a:t>
            </a:r>
            <a:r>
              <a:rPr lang="en-GB" sz="1800" dirty="0"/>
              <a:t>. </a:t>
            </a:r>
            <a:r>
              <a:rPr lang="en-GB" sz="1800" dirty="0"/>
              <a:t>sharing </a:t>
            </a:r>
            <a:r>
              <a:rPr lang="en-GB" sz="1800" dirty="0" err="1"/>
              <a:t>behat</a:t>
            </a:r>
            <a:r>
              <a:rPr lang="en-GB" sz="1800" dirty="0"/>
              <a:t> script development.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What would help you?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e.g</a:t>
            </a:r>
            <a:r>
              <a:rPr lang="en-GB" sz="1800" dirty="0"/>
              <a:t>. meeting as a group face to face (or virtually at a particular time via </a:t>
            </a:r>
            <a:r>
              <a:rPr lang="en-GB" sz="1800" dirty="0" smtClean="0"/>
              <a:t>Skype) </a:t>
            </a:r>
            <a:r>
              <a:rPr lang="en-GB" sz="1800" dirty="0"/>
              <a:t>to get </a:t>
            </a:r>
            <a:r>
              <a:rPr lang="en-GB" sz="1800" dirty="0" err="1"/>
              <a:t>behat</a:t>
            </a:r>
            <a:r>
              <a:rPr lang="en-GB" sz="1800" dirty="0"/>
              <a:t> working together.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7838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6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&lt;Institution name&gt;</vt:lpstr>
      <vt:lpstr>&lt;Institution name&gt;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&lt;Institution name&gt;</dc:title>
  <dc:creator>JGramp</dc:creator>
  <cp:lastModifiedBy>JGramp</cp:lastModifiedBy>
  <cp:revision>1</cp:revision>
  <dcterms:created xsi:type="dcterms:W3CDTF">2016-11-24T16:34:32Z</dcterms:created>
  <dcterms:modified xsi:type="dcterms:W3CDTF">2016-11-24T16:37:37Z</dcterms:modified>
</cp:coreProperties>
</file>